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5" r:id="rId2"/>
    <p:sldId id="316" r:id="rId3"/>
    <p:sldId id="259" r:id="rId4"/>
    <p:sldId id="292" r:id="rId5"/>
    <p:sldId id="310" r:id="rId6"/>
    <p:sldId id="262" r:id="rId7"/>
    <p:sldId id="293" r:id="rId8"/>
    <p:sldId id="311" r:id="rId9"/>
    <p:sldId id="265" r:id="rId10"/>
    <p:sldId id="294" r:id="rId11"/>
    <p:sldId id="295" r:id="rId12"/>
    <p:sldId id="317" r:id="rId13"/>
    <p:sldId id="296" r:id="rId14"/>
    <p:sldId id="297" r:id="rId15"/>
    <p:sldId id="298" r:id="rId16"/>
    <p:sldId id="299" r:id="rId17"/>
    <p:sldId id="308" r:id="rId18"/>
    <p:sldId id="300" r:id="rId19"/>
    <p:sldId id="305" r:id="rId20"/>
    <p:sldId id="274" r:id="rId21"/>
    <p:sldId id="301" r:id="rId22"/>
    <p:sldId id="302" r:id="rId23"/>
    <p:sldId id="306" r:id="rId24"/>
    <p:sldId id="309" r:id="rId25"/>
    <p:sldId id="307" r:id="rId26"/>
    <p:sldId id="303" r:id="rId27"/>
    <p:sldId id="312" r:id="rId28"/>
    <p:sldId id="304" r:id="rId29"/>
    <p:sldId id="313" r:id="rId30"/>
    <p:sldId id="31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FF66FF"/>
    <a:srgbClr val="00FF00"/>
    <a:srgbClr val="800000"/>
    <a:srgbClr val="66FF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37"/>
    <p:restoredTop sz="94771"/>
  </p:normalViewPr>
  <p:slideViewPr>
    <p:cSldViewPr>
      <p:cViewPr varScale="1">
        <p:scale>
          <a:sx n="94" d="100"/>
          <a:sy n="94" d="100"/>
        </p:scale>
        <p:origin x="216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03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0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2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4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2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4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4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2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4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0.wav"/><Relationship Id="rId7" Type="http://schemas.openxmlformats.org/officeDocument/2006/relationships/image" Target="../media/image2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32.gif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第七课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12.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838201"/>
            <a:ext cx="2190750" cy="3276601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7.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7425" y="4486751"/>
            <a:ext cx="1914525" cy="2389446"/>
          </a:xfrm>
          <a:prstGeom prst="rect">
            <a:avLst/>
          </a:prstGeom>
          <a:noFill/>
        </p:spPr>
      </p:pic>
      <p:pic>
        <p:nvPicPr>
          <p:cNvPr id="8" name="Picture 2" descr="C:\Users\Meishing\Dropbox\meizhouhuayu\pics\7.11.png"/>
          <p:cNvPicPr>
            <a:picLocks noChangeAspect="1" noChangeArrowheads="1"/>
          </p:cNvPicPr>
          <p:nvPr/>
        </p:nvPicPr>
        <p:blipFill>
          <a:blip r:embed="rId5" cstate="print"/>
          <a:srcRect b="29151"/>
          <a:stretch>
            <a:fillRect/>
          </a:stretch>
        </p:blipFill>
        <p:spPr bwMode="auto">
          <a:xfrm>
            <a:off x="3886200" y="914400"/>
            <a:ext cx="2436019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33800" y="381001"/>
            <a:ext cx="243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4200" y="45720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傘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8745" y="3316980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衣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990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雨天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9458" name="Picture 2" descr="Umbrella by nicubunu - multi-colored umbrella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/>
          <a:stretch>
            <a:fillRect/>
          </a:stretch>
        </p:blipFill>
        <p:spPr bwMode="auto">
          <a:xfrm>
            <a:off x="8305800" y="4572000"/>
            <a:ext cx="2057400" cy="2057400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8001000" y="1676400"/>
            <a:ext cx="2514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Meishing\Dropbox\meizhouhuayu\pics\117.1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16275" y="3445543"/>
            <a:ext cx="2292178" cy="3200400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C4AFC11-71E6-A94C-ACED-392DA2B7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7" y="2375847"/>
            <a:ext cx="2209801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502086C-422B-F742-9904-4A515850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8" y="76199"/>
            <a:ext cx="2209801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Meishing\Dropbox\meizhouhuayu\pics\7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5334001"/>
            <a:ext cx="1657350" cy="13049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800600" y="3657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24800" y="4114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乌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990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多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ropbox\meizhouhuayu\pics\117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3606446"/>
            <a:ext cx="2057400" cy="3251555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117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4735068" cy="990600"/>
          </a:xfrm>
          <a:prstGeom prst="rect">
            <a:avLst/>
          </a:prstGeom>
          <a:noFill/>
        </p:spPr>
      </p:pic>
      <p:pic>
        <p:nvPicPr>
          <p:cNvPr id="4100" name="Picture 4" descr="C:\Users\Meishing\Dropbox\meizhouhuayu\pics\112.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762000"/>
            <a:ext cx="2190750" cy="3276600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8153400" y="685800"/>
            <a:ext cx="2514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876800" y="5029200"/>
            <a:ext cx="2095500" cy="1600200"/>
            <a:chOff x="3352800" y="4800600"/>
            <a:chExt cx="2095500" cy="1600200"/>
          </a:xfrm>
        </p:grpSpPr>
        <p:pic>
          <p:nvPicPr>
            <p:cNvPr id="4099" name="Picture 3" descr="C:\Users\Meishing\Dropbox\meizhouhuayu\pics\7.6.png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3352800" y="4800600"/>
              <a:ext cx="2095500" cy="16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Cloud 16"/>
            <p:cNvSpPr/>
            <p:nvPr/>
          </p:nvSpPr>
          <p:spPr>
            <a:xfrm>
              <a:off x="3352800" y="6019800"/>
              <a:ext cx="609600" cy="381000"/>
            </a:xfrm>
            <a:prstGeom prst="cloud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88CA71A-896A-A84F-8E3A-D56A1FB1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3061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E55A16D-849D-F048-9161-6DF7EFD0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2" y="230610"/>
            <a:ext cx="1824780" cy="18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117.6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438401" y="1219200"/>
            <a:ext cx="7490149" cy="2895600"/>
          </a:xfrm>
          <a:prstGeom prst="snip1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11267" name="Picture 3" descr="C:\Users\Meishing\Dropbox\meizhouhuayu\pics\117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4572000"/>
            <a:ext cx="4006596" cy="838200"/>
          </a:xfrm>
          <a:prstGeom prst="snip1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268" name="Picture 4" descr="C:\Users\Meishing\Dropbox\meizhouhuayu\pics\117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05200" y="5638800"/>
            <a:ext cx="5978106" cy="838200"/>
          </a:xfrm>
          <a:prstGeom prst="snip1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Meishing\Dropbox\meizhouhuayu\pics\7.1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832610" y="5029201"/>
            <a:ext cx="1540116" cy="1609725"/>
          </a:xfrm>
          <a:prstGeom prst="rect">
            <a:avLst/>
          </a:prstGeom>
          <a:noFill/>
        </p:spPr>
      </p:pic>
      <p:pic>
        <p:nvPicPr>
          <p:cNvPr id="16388" name="Picture 4" descr="Paper Sheets by sarxos - Paper sheets.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763000" y="2971801"/>
            <a:ext cx="1905000" cy="1864519"/>
          </a:xfrm>
          <a:prstGeom prst="rect">
            <a:avLst/>
          </a:prstGeom>
          <a:noFill/>
        </p:spPr>
      </p:pic>
      <p:pic>
        <p:nvPicPr>
          <p:cNvPr id="16390" name="Picture 6" descr="http://images.cdn.fotopedia.com/flickr-2710321773-hd.jpg"/>
          <p:cNvPicPr>
            <a:picLocks noChangeAspect="1" noChangeArrowheads="1"/>
          </p:cNvPicPr>
          <p:nvPr/>
        </p:nvPicPr>
        <p:blipFill>
          <a:blip r:embed="rId5" cstate="print"/>
          <a:srcRect t="22222" r="1449"/>
          <a:stretch>
            <a:fillRect/>
          </a:stretch>
        </p:blipFill>
        <p:spPr bwMode="auto">
          <a:xfrm>
            <a:off x="4343400" y="5029201"/>
            <a:ext cx="2590800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1" name="Picture 7" descr="C:\Users\Meishing\Dropbox\meizhouhuayu\pics\7.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3124201"/>
            <a:ext cx="2438400" cy="3459719"/>
          </a:xfrm>
          <a:prstGeom prst="rect">
            <a:avLst/>
          </a:prstGeom>
          <a:noFill/>
        </p:spPr>
      </p:pic>
      <p:pic>
        <p:nvPicPr>
          <p:cNvPr id="8" name="Picture 7" descr="C:\Users\Meishing\Dropbox\meizhouhuayu\pics\7.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-20000"/>
          </a:blip>
          <a:srcRect b="29520"/>
          <a:stretch>
            <a:fillRect/>
          </a:stretch>
        </p:blipFill>
        <p:spPr bwMode="auto">
          <a:xfrm>
            <a:off x="3810000" y="685800"/>
            <a:ext cx="24384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4038600" y="16764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曰</a:t>
            </a:r>
            <a:endParaRPr lang="en-US" sz="12000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95800" y="1752600"/>
            <a:ext cx="304800" cy="457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4196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宫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0" y="83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7600" y="464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花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3200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纸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05800" y="990600"/>
            <a:ext cx="2095500" cy="1600200"/>
            <a:chOff x="3352800" y="4800600"/>
            <a:chExt cx="2095500" cy="1600200"/>
          </a:xfrm>
        </p:grpSpPr>
        <p:pic>
          <p:nvPicPr>
            <p:cNvPr id="17" name="Picture 3" descr="C:\Users\Meishing\Dropbox\meizhouhuayu\pics\7.6.png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3352800" y="4800600"/>
              <a:ext cx="2095500" cy="16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Cloud 17"/>
            <p:cNvSpPr/>
            <p:nvPr/>
          </p:nvSpPr>
          <p:spPr>
            <a:xfrm>
              <a:off x="3352800" y="6019800"/>
              <a:ext cx="609600" cy="381000"/>
            </a:xfrm>
            <a:prstGeom prst="cloud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8AF6F94-6E61-1543-B760-2F744AD0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5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opcorn by JArt - A simple bag of popcor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5400" y="990600"/>
            <a:ext cx="1752600" cy="2243328"/>
          </a:xfrm>
          <a:prstGeom prst="rect">
            <a:avLst/>
          </a:prstGeom>
          <a:noFill/>
        </p:spPr>
      </p:pic>
      <p:pic>
        <p:nvPicPr>
          <p:cNvPr id="15363" name="Picture 3" descr="C:\Users\Meishing\Dropbox\meizhouhuayu\pics\7.19.pn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1828800" y="4724400"/>
            <a:ext cx="2667000" cy="1866900"/>
          </a:xfrm>
          <a:prstGeom prst="rect">
            <a:avLst/>
          </a:prstGeom>
          <a:noFill/>
        </p:spPr>
      </p:pic>
      <p:pic>
        <p:nvPicPr>
          <p:cNvPr id="15364" name="Picture 4" descr="C:\Users\Meishing\Dropbox\meizhouhuayu\pics\7.18.png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4953001" y="4876801"/>
            <a:ext cx="1685925" cy="17621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543800" y="838201"/>
            <a:ext cx="1066800" cy="258532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爆米</a:t>
            </a:r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花</a:t>
            </a:r>
            <a:endParaRPr 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红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http://farm2.staticflickr.com/1177/539010126_bcceca32a4_b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7543800" y="4800600"/>
            <a:ext cx="2743200" cy="20574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5" name="Picture 1" descr="C:\Users\Meishing\Dropbox\meizhouhuayu\pics\7.2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2667000"/>
            <a:ext cx="5578038" cy="7810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8486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花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園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554D4C5-EE46-0C4B-85B4-D50EAA50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80" y="200031"/>
            <a:ext cx="2333617" cy="23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AF09A3C-6B33-6447-BDA9-AE657CC7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3" y="200031"/>
            <a:ext cx="2333617" cy="23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00" y="1219201"/>
            <a:ext cx="1504950" cy="1552575"/>
          </a:xfrm>
          <a:prstGeom prst="rect">
            <a:avLst/>
          </a:prstGeom>
          <a:noFill/>
        </p:spPr>
      </p:pic>
      <p:pic>
        <p:nvPicPr>
          <p:cNvPr id="14338" name="Picture 2" descr="C:\Users\Meishing\Dropbox\meizhouhuayu\第一冊mics\zhong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379670"/>
            <a:ext cx="3124200" cy="247833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96000" y="3581400"/>
            <a:ext cx="10668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CN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妈妈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581400"/>
            <a:ext cx="11430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1295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3" name="Picture 3" descr="C:\Users\Meishing\Dropbox\Yahoo! Mail\新檔案_3.jpg"/>
          <p:cNvPicPr>
            <a:picLocks noChangeAspect="1" noChangeArrowheads="1"/>
          </p:cNvPicPr>
          <p:nvPr/>
        </p:nvPicPr>
        <p:blipFill>
          <a:blip r:embed="rId5" cstate="print"/>
          <a:srcRect b="12670"/>
          <a:stretch>
            <a:fillRect/>
          </a:stretch>
        </p:blipFill>
        <p:spPr bwMode="auto">
          <a:xfrm>
            <a:off x="7380228" y="4038600"/>
            <a:ext cx="3287772" cy="2590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810000" y="990601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白</a:t>
            </a:r>
            <a:endParaRPr lang="en-US" sz="8000" dirty="0">
              <a:solidFill>
                <a:srgbClr val="FF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990601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chemeClr val="bg1">
                    <a:lumMod val="50000"/>
                  </a:schemeClr>
                </a:solidFill>
                <a:latin typeface="Adobe Fangsong Std R" pitchFamily="18" charset="-128"/>
                <a:ea typeface="Adobe Fangsong Std R" pitchFamily="18" charset="-128"/>
              </a:rPr>
              <a:t>勺</a:t>
            </a:r>
            <a:endParaRPr lang="en-US" sz="8000" dirty="0">
              <a:solidFill>
                <a:schemeClr val="bg1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15364" name="Picture 4" descr="C:\Users\Meishing\Dropbox\meizhouhuayu\pics\7.2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2590800"/>
            <a:ext cx="7016263" cy="8001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620000" y="3429001"/>
            <a:ext cx="27432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不好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endParaRPr lang="en-US" sz="4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Arc 14"/>
          <p:cNvSpPr/>
          <p:nvPr/>
        </p:nvSpPr>
        <p:spPr>
          <a:xfrm rot="20412780">
            <a:off x="2819400" y="3886200"/>
            <a:ext cx="762000" cy="685800"/>
          </a:xfrm>
          <a:prstGeom prst="arc">
            <a:avLst>
              <a:gd name="adj1" fmla="val 16200000"/>
              <a:gd name="adj2" fmla="val 1876958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5562600" y="3962400"/>
            <a:ext cx="457200" cy="1295400"/>
          </a:xfrm>
          <a:prstGeom prst="arc">
            <a:avLst>
              <a:gd name="adj1" fmla="val 14828636"/>
              <a:gd name="adj2" fmla="val 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53ED7E5-F49F-8946-9378-D31AA4AD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2" y="147107"/>
            <a:ext cx="2379518" cy="23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43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2" grpId="1"/>
      <p:bldP spid="13" grpId="0"/>
      <p:bldP spid="13" grpId="1"/>
      <p:bldP spid="9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C:\Users\Meishing\Desktop\照片 1(1).JPG"/>
          <p:cNvPicPr>
            <a:picLocks noChangeAspect="1" noChangeArrowheads="1"/>
          </p:cNvPicPr>
          <p:nvPr/>
        </p:nvPicPr>
        <p:blipFill>
          <a:blip r:embed="rId3" cstate="print"/>
          <a:srcRect l="7187" r="14063" b="6250"/>
          <a:stretch>
            <a:fillRect/>
          </a:stretch>
        </p:blipFill>
        <p:spPr bwMode="auto">
          <a:xfrm>
            <a:off x="1752600" y="2819400"/>
            <a:ext cx="1676400" cy="1496786"/>
          </a:xfrm>
          <a:prstGeom prst="rect">
            <a:avLst/>
          </a:prstGeom>
          <a:noFill/>
        </p:spPr>
      </p:pic>
      <p:pic>
        <p:nvPicPr>
          <p:cNvPr id="13320" name="Picture 8" descr="C:\Users\Meishing\Desktop\照片 2(1).JPG"/>
          <p:cNvPicPr>
            <a:picLocks noChangeAspect="1" noChangeArrowheads="1"/>
          </p:cNvPicPr>
          <p:nvPr/>
        </p:nvPicPr>
        <p:blipFill>
          <a:blip r:embed="rId4" cstate="print"/>
          <a:srcRect l="15703" t="14583" r="18672" b="12917"/>
          <a:stretch>
            <a:fillRect/>
          </a:stretch>
        </p:blipFill>
        <p:spPr bwMode="auto">
          <a:xfrm>
            <a:off x="3886200" y="2819400"/>
            <a:ext cx="1752600" cy="1452154"/>
          </a:xfrm>
          <a:prstGeom prst="rect">
            <a:avLst/>
          </a:prstGeom>
          <a:noFill/>
        </p:spPr>
      </p:pic>
      <p:pic>
        <p:nvPicPr>
          <p:cNvPr id="13321" name="Picture 9" descr="C:\Users\Meishing\Desktop\照片 3(1).JPG"/>
          <p:cNvPicPr>
            <a:picLocks noChangeAspect="1" noChangeArrowheads="1"/>
          </p:cNvPicPr>
          <p:nvPr/>
        </p:nvPicPr>
        <p:blipFill>
          <a:blip r:embed="rId5" cstate="print"/>
          <a:srcRect l="9942" t="2485" r="4311" b="10524"/>
          <a:stretch>
            <a:fillRect/>
          </a:stretch>
        </p:blipFill>
        <p:spPr bwMode="auto">
          <a:xfrm>
            <a:off x="6096000" y="2819400"/>
            <a:ext cx="1828800" cy="1391478"/>
          </a:xfrm>
          <a:prstGeom prst="rect">
            <a:avLst/>
          </a:prstGeom>
          <a:noFill/>
        </p:spPr>
      </p:pic>
      <p:pic>
        <p:nvPicPr>
          <p:cNvPr id="13322" name="Picture 10" descr="C:\Users\Meishing\Desktop\照片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1" y="2819401"/>
            <a:ext cx="1831975" cy="1373981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1905000" y="4419600"/>
            <a:ext cx="8229600" cy="15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5000" y="4572000"/>
            <a:ext cx="8229600" cy="15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74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72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很多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不多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154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太少</a:t>
            </a:r>
            <a:endParaRPr lang="en-US" altLang="zh-TW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FD2231D-B3FF-554D-9751-DADA6EC5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5879"/>
            <a:ext cx="2441121" cy="24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5BE1EE3-8944-044F-8FD7-1E3C2004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441121" cy="24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114801"/>
            <a:ext cx="2743200" cy="1834515"/>
          </a:xfrm>
          <a:prstGeom prst="rect">
            <a:avLst/>
          </a:prstGeom>
          <a:noFill/>
        </p:spPr>
      </p:pic>
      <p:pic>
        <p:nvPicPr>
          <p:cNvPr id="38916" name="Picture 4" descr="Rain, Heavy by mi_brami - Rain on multiple layers. Blurred to give volume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52600" y="762000"/>
            <a:ext cx="3886200" cy="3429572"/>
          </a:xfrm>
          <a:prstGeom prst="rect">
            <a:avLst/>
          </a:prstGeom>
          <a:noFill/>
        </p:spPr>
      </p:pic>
      <p:pic>
        <p:nvPicPr>
          <p:cNvPr id="38918" name="Picture 6" descr="Rain, Light by mi_brami - Rain on a single layer"/>
          <p:cNvPicPr>
            <a:picLocks noChangeAspect="1" noChangeArrowheads="1"/>
          </p:cNvPicPr>
          <p:nvPr/>
        </p:nvPicPr>
        <p:blipFill>
          <a:blip r:embed="rId5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7620000" y="1066800"/>
            <a:ext cx="2287910" cy="2667000"/>
          </a:xfrm>
          <a:prstGeom prst="rect">
            <a:avLst/>
          </a:prstGeom>
          <a:noFill/>
        </p:spPr>
      </p:pic>
      <p:pic>
        <p:nvPicPr>
          <p:cNvPr id="5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572001"/>
            <a:ext cx="2743200" cy="1834515"/>
          </a:xfrm>
          <a:prstGeom prst="rect">
            <a:avLst/>
          </a:prstGeom>
          <a:noFill/>
        </p:spPr>
      </p:pic>
      <p:pic>
        <p:nvPicPr>
          <p:cNvPr id="6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023486"/>
            <a:ext cx="2743200" cy="1834515"/>
          </a:xfrm>
          <a:prstGeom prst="rect">
            <a:avLst/>
          </a:prstGeom>
          <a:noFill/>
        </p:spPr>
      </p:pic>
      <p:pic>
        <p:nvPicPr>
          <p:cNvPr id="7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495801"/>
            <a:ext cx="2743200" cy="1834515"/>
          </a:xfrm>
          <a:prstGeom prst="rect">
            <a:avLst/>
          </a:prstGeom>
          <a:noFill/>
        </p:spPr>
      </p:pic>
      <p:pic>
        <p:nvPicPr>
          <p:cNvPr id="8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023486"/>
            <a:ext cx="2743200" cy="1834515"/>
          </a:xfrm>
          <a:prstGeom prst="rect">
            <a:avLst/>
          </a:prstGeom>
          <a:noFill/>
        </p:spPr>
      </p:pic>
      <p:pic>
        <p:nvPicPr>
          <p:cNvPr id="9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5023486"/>
            <a:ext cx="2743200" cy="1834515"/>
          </a:xfrm>
          <a:prstGeom prst="rect">
            <a:avLst/>
          </a:prstGeom>
          <a:noFill/>
        </p:spPr>
      </p:pic>
      <p:pic>
        <p:nvPicPr>
          <p:cNvPr id="10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1" y="5334001"/>
            <a:ext cx="1603761" cy="1072515"/>
          </a:xfrm>
          <a:prstGeom prst="rect">
            <a:avLst/>
          </a:prstGeom>
          <a:noFill/>
        </p:spPr>
      </p:pic>
      <p:pic>
        <p:nvPicPr>
          <p:cNvPr id="11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562601"/>
            <a:ext cx="1828800" cy="101917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772400" y="1905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少雨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2057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多雨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6200" y="4191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少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云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0400" y="5029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多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990600"/>
            <a:ext cx="3048000" cy="19389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duō</a:t>
            </a:r>
            <a:r>
              <a:rPr lang="en-US" sz="6000" dirty="0"/>
              <a:t> </a:t>
            </a:r>
            <a:r>
              <a:rPr lang="en-US" sz="2800" dirty="0" err="1"/>
              <a:t>shǎo</a:t>
            </a:r>
            <a:br>
              <a:rPr lang="en-US" sz="60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多少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181601" y="4038600"/>
            <a:ext cx="2551113" cy="2253732"/>
          </a:xfrm>
          <a:prstGeom prst="rect">
            <a:avLst/>
          </a:prstGeom>
          <a:noFill/>
        </p:spPr>
      </p:pic>
      <p:pic>
        <p:nvPicPr>
          <p:cNvPr id="12290" name="Picture 2" descr="C:\Users\Meishing\Dropbox\meizhouhuayu\第一冊mics\s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 r="24276"/>
          <a:stretch>
            <a:fillRect/>
          </a:stretch>
        </p:blipFill>
        <p:spPr bwMode="auto">
          <a:xfrm>
            <a:off x="5562600" y="914401"/>
            <a:ext cx="4799012" cy="22955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gon by Anonymous - Toy wagon by Greg. From old OCAL sit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01210"/>
            <a:ext cx="5943600" cy="6356791"/>
          </a:xfrm>
          <a:prstGeom prst="rect">
            <a:avLst/>
          </a:prstGeom>
          <a:noFill/>
        </p:spPr>
      </p:pic>
      <p:pic>
        <p:nvPicPr>
          <p:cNvPr id="11" name="Picture 10" descr="Toy train icon by pitr - choochoo, choochoo, clip art, clipart, contour, contour, icon, icon, image, locomotive, locomotive, media, png, public domain, svg, toy, toy, train, train, wooden, wooden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3200400"/>
            <a:ext cx="1143000" cy="1143000"/>
          </a:xfrm>
          <a:prstGeom prst="rect">
            <a:avLst/>
          </a:prstGeom>
          <a:noFill/>
        </p:spPr>
      </p:pic>
      <p:pic>
        <p:nvPicPr>
          <p:cNvPr id="9" name="Picture 6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3352800"/>
            <a:ext cx="990600" cy="990600"/>
          </a:xfrm>
          <a:prstGeom prst="rect">
            <a:avLst/>
          </a:prstGeom>
          <a:noFill/>
        </p:spPr>
      </p:pic>
      <p:pic>
        <p:nvPicPr>
          <p:cNvPr id="3" name="Picture 1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248401" y="838200"/>
            <a:ext cx="2017713" cy="1782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teddy bear icon by pitr - clip art, clipart, icon, icon, image, media, public domain, svg, teddy, teddy, toy, toy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3276600"/>
            <a:ext cx="1295400" cy="1295400"/>
          </a:xfrm>
          <a:prstGeom prst="rect">
            <a:avLst/>
          </a:prstGeom>
          <a:noFill/>
        </p:spPr>
      </p:pic>
      <p:pic>
        <p:nvPicPr>
          <p:cNvPr id="5126" name="Picture 6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3505200"/>
            <a:ext cx="990600" cy="990600"/>
          </a:xfrm>
          <a:prstGeom prst="rect">
            <a:avLst/>
          </a:prstGeom>
          <a:noFill/>
        </p:spPr>
      </p:pic>
      <p:pic>
        <p:nvPicPr>
          <p:cNvPr id="5128" name="Picture 8" descr="Ball icon by pitr - ball, ball, clip art, clipart, contour, contour, icon, icon, image, media, png, public domain, round, round, sport, sport, svg, toy, toy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3124200"/>
            <a:ext cx="1219200" cy="1219200"/>
          </a:xfrm>
          <a:prstGeom prst="rect">
            <a:avLst/>
          </a:prstGeom>
          <a:noFill/>
        </p:spPr>
      </p:pic>
      <p:pic>
        <p:nvPicPr>
          <p:cNvPr id="5130" name="Picture 10" descr="Toy train icon by pitr - choochoo, choochoo, clip art, clipart, contour, contour, icon, icon, image, locomotive, locomotive, media, png, public domain, svg, toy, toy, train, train, wooden, wooden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124200"/>
            <a:ext cx="1143000" cy="1143000"/>
          </a:xfrm>
          <a:prstGeom prst="rect">
            <a:avLst/>
          </a:prstGeom>
          <a:noFill/>
        </p:spPr>
      </p:pic>
      <p:pic>
        <p:nvPicPr>
          <p:cNvPr id="10" name="Picture 8" descr="Ball icon by pitr - ball, ball, clip art, clipart, contour, contour, icon, icon, image, media, png, public domain, round, round, sport, sport, svg, toy, toy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3200400"/>
            <a:ext cx="1219200" cy="1219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0" y="32766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32766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很多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5103674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不多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5103674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太少</a:t>
            </a:r>
            <a:endParaRPr lang="en-US" altLang="zh-TW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" name="Picture 2" descr="C:\Users\Meishing\Dropbox\meizhouhuayu\pics\117.10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4684426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eishing\Dropbox\meizhouhuayu\pics\7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pics\117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69" t="2917" r="12843" b="57083"/>
          <a:stretch>
            <a:fillRect/>
          </a:stretch>
        </p:blipFill>
        <p:spPr bwMode="auto">
          <a:xfrm>
            <a:off x="4419600" y="228601"/>
            <a:ext cx="5900736" cy="16002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352800" y="2895600"/>
            <a:ext cx="12954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4953000" y="2819400"/>
            <a:ext cx="11430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19600" y="1828800"/>
            <a:ext cx="5791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117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56458" r="17384" b="21042"/>
          <a:stretch>
            <a:fillRect/>
          </a:stretch>
        </p:blipFill>
        <p:spPr bwMode="auto">
          <a:xfrm>
            <a:off x="2286000" y="990601"/>
            <a:ext cx="7086600" cy="1106801"/>
          </a:xfrm>
          <a:prstGeom prst="rect">
            <a:avLst/>
          </a:prstGeom>
          <a:noFill/>
        </p:spPr>
      </p:pic>
      <p:pic>
        <p:nvPicPr>
          <p:cNvPr id="10244" name="Picture 4" descr="C:\Users\Meishing\Dropbox\meizhouhuayu\pics\新檔案_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6186" t="3877" r="23542" b="3069"/>
          <a:stretch>
            <a:fillRect/>
          </a:stretch>
        </p:blipFill>
        <p:spPr bwMode="auto">
          <a:xfrm>
            <a:off x="2209801" y="3276600"/>
            <a:ext cx="2212975" cy="3124200"/>
          </a:xfrm>
          <a:prstGeom prst="rect">
            <a:avLst/>
          </a:prstGeom>
          <a:noFill/>
        </p:spPr>
      </p:pic>
      <p:pic>
        <p:nvPicPr>
          <p:cNvPr id="10245" name="Picture 5" descr="C:\Users\Meishing\Desktop\美洲華語\美洲繪本\picture\首冊\4\1.1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407" b="5916"/>
          <a:stretch>
            <a:fillRect/>
          </a:stretch>
        </p:blipFill>
        <p:spPr bwMode="auto">
          <a:xfrm>
            <a:off x="7848601" y="3200401"/>
            <a:ext cx="2338151" cy="3290625"/>
          </a:xfrm>
          <a:prstGeom prst="rect">
            <a:avLst/>
          </a:prstGeom>
          <a:noFill/>
        </p:spPr>
      </p:pic>
      <p:pic>
        <p:nvPicPr>
          <p:cNvPr id="10247" name="Picture 7" descr="C:\Users\Meishing\Dropbox\meizhouhuayu\第一冊mics\xiao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105401" y="4114800"/>
            <a:ext cx="2257063" cy="2286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91000" y="3352800"/>
            <a:ext cx="9144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34200" y="3200400"/>
            <a:ext cx="838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67000" y="2057400"/>
            <a:ext cx="6781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ropbox\meizhouhuayu\第一冊mics\zhong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3581400" cy="28410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676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爸爸，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也有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妈妈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1000" y="2895600"/>
            <a:ext cx="838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848600" y="2971800"/>
            <a:ext cx="6096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81400" y="2438400"/>
            <a:ext cx="6248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17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79375"/>
          <a:stretch>
            <a:fillRect/>
          </a:stretch>
        </p:blipFill>
        <p:spPr bwMode="auto">
          <a:xfrm>
            <a:off x="1905000" y="1066800"/>
            <a:ext cx="8536132" cy="1009650"/>
          </a:xfrm>
          <a:prstGeom prst="rect">
            <a:avLst/>
          </a:prstGeom>
          <a:noFill/>
        </p:spPr>
      </p:pic>
      <p:pic>
        <p:nvPicPr>
          <p:cNvPr id="3" name="Picture 6" descr="C:\Users\Meishing\Dropbox\meizhouhuayu\pics\7.23.png"/>
          <p:cNvPicPr>
            <a:picLocks noChangeAspect="1" noChangeArrowheads="1"/>
          </p:cNvPicPr>
          <p:nvPr/>
        </p:nvPicPr>
        <p:blipFill>
          <a:blip r:embed="rId4" cstate="print"/>
          <a:srcRect t="21082" r="4819"/>
          <a:stretch>
            <a:fillRect/>
          </a:stretch>
        </p:blipFill>
        <p:spPr bwMode="auto">
          <a:xfrm>
            <a:off x="2971800" y="3048000"/>
            <a:ext cx="6019800" cy="3810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276600" y="3048000"/>
            <a:ext cx="1447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57800" y="3962400"/>
            <a:ext cx="3886200" cy="2590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09800" y="2057400"/>
            <a:ext cx="7924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eishing\Dropbox\meizhouhuayu\第一冊mics\2.1.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4880482" y="914400"/>
            <a:ext cx="5787519" cy="5943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9144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树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en-US" altLang="zh-TW" sz="54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也有</a:t>
            </a:r>
            <a:r>
              <a:rPr lang="en-US" altLang="zh-TW" sz="5400" dirty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Yahoo! Mail\新檔案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962400"/>
            <a:ext cx="2005012" cy="2395538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5181600" y="3581400"/>
            <a:ext cx="2743200" cy="2057400"/>
          </a:xfrm>
          <a:prstGeom prst="wedgeEllipseCallout">
            <a:avLst>
              <a:gd name="adj1" fmla="val -108337"/>
              <a:gd name="adj2" fmla="val 19100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AutoShape 2" descr="data:image/jpeg;base64,/9j/4AAQSkZJRgABAQAAAQABAAD/2wCEAAkGBxQTEhUUExQWFRQXGB0bGBgYGBcYHxocGBgaGhoaHRgYHCggHBolHBwYITEiJSkrLi4uFx8zODMsNygtLiwBCgoKDg0OGxAQGywkICQ0LCwsNyw0NCwvLCwsLCwsLCwsLCwsLCwsLCwsLCwsLCwsLCwsLCwsLCwsLCwsLCwsLP/AABEIAMIBAwMBIgACEQEDEQH/xAAcAAACAwEBAQEAAAAAAAAAAAAFBgMEBwACAQj/xAA+EAABAgQEBAMGBgECBQUAAAABAhEAAwQhBRIxQQZRYXETIpEygaGxwfAHFEJS0eEjM3IkYoKy8RUWNJLC/8QAGQEAAwEBAQAAAAAAAAAAAAAAAgMEAQAF/8QALxEAAgIBAwMDAwMDBQAAAAAAAQIAEQMSITEEIkETMlEzYXFSgfChsdEUI0KRwf/aAAwDAQACEQMRAD8AC11SNCfSKdNMXmstTdz8jEUqVm1hhwPDQTmIdI1jxyAo3nrSWZhSpqUlC1JP6i0X5OBZUsrMT1ufhB+hphbl/e8XFoD++EF5oERMRwtKfMPKef8ALQuT6fxDlZzsRrGp4nhwWg2sdYC4bhCJJzKus6D9oglygbzdNiBsFwibIDv5thoB3j3UTKlaiCtXuJA+ENbgsSLRXqqtKVME94A5QTZE0KRtFNdORZRJOsUKuTlLkJvu1/WGeoTmOjd4X8TUM2Xlvyh6bwDtBNUsqllLANo1oDJqCQxs0G54ZDwv1nlW+xinEL2icpreRyU/5UnUC8NtBNch4T/FyqSedjDTgE8FQCtOcZ1QOm5vTEWRNNwdIMtgMz7nbtBReGhncjtFPhmUC1w0MlUEJSQ4L6x4gW9zK3eiAIrTwEFSVMRoD2gDjEmUpBOYBgbnX0glXLVOmFMv9OpOggUnA0rCkquRrn392kMTm4VbSXgOpV4eVR8v6S7ffOHIeawD230H20ZbiFHMksZainlex/iK1HxnOQ6SdiD9nrFfoljaxZyAczSKupCCohXRuVvlCJxNP8b/AAoLmYQPcC5LwGxfjlR9lIJIbp00jzwCvxZsxcxTqDM+wvYchDVwNjUufEScys2kTROGuHkUwSMgUohyYZpaAfaSk9CB1iCmQDLzC+UX/qPgnkJzNqLXiB2Ym49QKnjEOE5E4OgeEvYot6iErE6qfRzPCn+ZH6Vcxz7tDgcROmYg9Ghb4woplSgJC0qI0cMfUQzGQ2zQTay3TVqVBK0kF7ta3eJphzOXDm5jOjTVVL7aFBPMXHqNPfF2n4m/cY1ulYe3cTVygxhnYf4h5/YgVis1KTkRYD7t0g5TzD4Hibka94Wqwakm8Fh32M5jB7PHhcqPaU21vyiQKbWLuJMTcqBMdHvMY+xtwKg788RDhw5jAEtIO8BcdwIgO19iN4H4JUZWSdQb+sLbTkx2seAVejxNco6slLDQxbloUWJ0MVcBlgoD7ixg0moSkWvdhtpveINPzHXUrLU7JHvikqjzKJgqzuU7/WPqJeo5DWMFcGaPmDpWUAvAnEQEuoamCdTKOQnd4BYpXBmBdWh6QU6D0zCXfQQBrFgqIg4J3LTeAk5IGZStBeKcO28U+5gbFqoIZG+p+kCJywoiCSsKXOUZjZn2LgAQQwjDJZmCVOeUpXsq/S/WLNaoLk2hnNRQrbkCC2E1apZB2hlxTBPBUZcxN9jZjygcrB8wzIseXPsIw9QjrRmjp3U6hNE4M4glKABsoRd4sx1QSESwCuYQlCRqSfkOcZClRSd0ke4/CD3BKvErpOckkZi5L6JLaxE/SgWfHMoXJZ+81PDKESUAC5Z1E6qO5tzivVUilFRIca/0esEq9IUGdwkizHWK1TmEw5VMlQcg9BEZYXKALESeIgQlNt/sH4QgY9SkkKFnsoddvvpGmY0yipKRZrc3HOE3GZQUSOeh+rfCPQ6bJR2k2ZLFRLqRcCC/Ctb4c0jmPkYlwnBEzifaUe7fKPVTgngqOV3Te/I3B7Ra+RGBQyRMTqQ81bhjGQSEk+1aJ6qtIdjZ2/qMwwbFci0qB0IPoY06bTBfnSxlrGZJG739Y8TOhxtvPSxU0gBQs+VbFtDFhNIe8DamgbQs2hG0fKbF1yjlmhxsobh40AEXOYQhOltqPrCnxDwkmaTMkq8KZy/Sr3bHqIe5K0TBYwNrqcovtDEytjNiIfGG2Mz2n4gXKyU88ewWL2zEnU9oaBSBSCs5SlWjEHXtAHj/AA7xJQnJHnl69Un+PqYTcIxidKICFOP2m4MWjCMq68e3zJzlKHQ0cauQEq8sV1IizIq0zU5lSlpLfpZQf3l2gFjK5ymCEkIBdtz3/iNRSTUJmoXCqZLhwCezfzHRFScRhKEpKLgNHRxD/EzUPmOq5DgpULGM94gpFU842sY1+dQdIX+JcGlzwkFQCkHzW2Z48/psuht+PMvzLqXaDuE+LxkShTW0PeD2IYmkC2hP02jP0YHIVMCU50OrVKi8XBwxN/My5SZq1S1rZybpGp+AMUFMTnY1+Ym8i+4f9TReEa1UwKcFnsdi0HJ6CSwtzMV0USZKUpRYAW++cfF1TlwfpEzAXtGj5lfEKgZSN9oTMYKSoAa7mGHF56dQQ/eE+vrkpcjznpz7waAk1M2G86osGBtzj7TYSufb9APrAbhupXPrkS5lh5iE7OEkjv8A1GsYVhgSAemnKGZS2IhYCMHBMpUmEJloyttq0LXEeDZhaygXSeu0aFPHlFrGA2IyAWaxhasbm1FuTMVVU4zj/LJGU8y3OAYl5Tv0uzaQekYmikqSqYlSkTAxytZXUQYpsCkzSVhwkuwNmhZYobPEeKImZYvKAJUNy38RY4Em/wDHSvf8tIk4rpCgmWP3t847hDD/AAqqTMUSwUxfkq31i1XU4DZ5BqTOhGYUNtrm2yUg5nTaxHuirNU6kvY3PpBAS2Zrj4sYhmU7ktytbT3R59bVGK4u4p1VMD4jhuTwm4pIIZwHHJu8aRi1Gzbgi3190IeOSMrB3ufvvFGE0anNvFXD67wJy7t5vneC9JUKWtUxSSQos+ltNe0QYTgwnVanZhq4cWA2EPS8KSgsQCBZxf3g7GD6nOin7wcWNvMzjD+HiFKKs1zokgWHNxrD3w1jyJATJmpUJV2UouBfntHVozWCbj4ekD1II1AZ2Ljn8oS/UHLzDXAqcR+nUyJgzSyFdN/SAVVQDl6wuDFplJ5pbrkP7L3R1Qdg+2naHLCcflVSLZVlr/pUO4PzhJRl7hxC+0Xk0ipRdCik+o9ItTseypyzUPyUND/Bg0ZSQWynuC8Vq7D5SkkKBY9Y4ZPmcVlRFDKqEnIdQQQb9xGYYXgoTUzZf7VlI7Aw3ZplKuYmnW+YMFG4S41PMiE2kEyTUETCTMCvMTdybu/XWL+mDBHoyTMBrWaHh+B5UEjUNrADHsIWZoWlYSCGZn9b3h0w+aVISHYM7QPrJTvZ4VjytzCZIjzqBLl9e0dByZShy7R0V+tE+mJomO16UBgfMYTp1XmJ5RYxueTMUTe8BKiY1o85VuXAbQfQp/zk/tJMMOCVJNTLPNXzheww+aZpF2kmEKBGoIPpD2Wdc1OXSs7l3b3RQxKkF+o+3gjKWZksKSQ5APqIHVdMokJKspNg1xzgONhAu+YkYlSqYs77QDmO2X4NGhVuHnRx7xvACtoMqVDIM3Sz84ajbQTFWUnJNlTgCDLUC45P5h6PGzUZCpYYvax7t9IyhUtiAeV4bOA+I0EmkUf8ksOjTzI2HdPyaMyAtv8AH9pooRvVTu+puw9IE4kgAMnbURfnzu7/AFgZiqysZktfUdYmDfEOj5irjMlMwsnWxHcQ2UMlPgJm6Ml+V2hWmDKrzNr0+2hcw/FZsytkSps0+CiawSSyQlJtYWfS5ghhOXzxvNOT0wIQ4kpJhUJqgRmNhBrBpni02VMtClhQCjmZkfubcwW4tq5ShlJDMLj4QjDEVSJmeURcMQdw+n9xid66R4mlq7prOF4gFDIXzABjuWi/NTbVn3FozCl4uQblJSrvp74dMN4gTVS8qWzgXD+54B1ZR3RVW209YjVKDDfrCZj0kguq41HrDXMBOoBY7+p0gLiMnxpoQnU69BAJk8mUaN5U4NwZSwpem5sd+3vhznUuZLKUEoGwGvuj7hWHZEAISc36iDbtEtbOWn2t4UX1HU0wtbUsoIloSDoSdSxt3gHXyGSVWdQ+ttYN1KM6MrJSDoS5P/l4pVgllQchkpa+rt/LQxaE5os1dEsgAsUqGlnfcP2ipw/RlJcWvYxbxGcUlXmIYkqOgu+kXcDWJlPJmfuSH7iyvjD3Yql+Ji7mobl1KwAxBLbgGIK4A/WPK1Bo+Vk0DfaJ7MZQgOvlsdNYU8ZlqXVOnzEJS/MsIbqyaFWAv97QNwXDDMXMml9fL1AsItwNptvtJ8q2AI0YDWoUhA0UAygbEdxE8+RYuN7GA1VKUlXiJspIuDun+YOBfiykrvlOneAG0EiLk6gVmLPHQZXSKexJHaOg7+0CDsYPnV3gFVn5QcxwEKMLs5VjAYeZSR2iR4WnzmL1KjzRUw5QAJi8qp8JBmM52EUPuYq6jLwjxAlcxdKssUl5ZfVtU+t4dJxBItfn2jBKVSivM5Cndxq8PuAccEq8GajNlYZxz6jc9RHPjqADcca1LFz+raAOIUuZxfcu7+nSDArkLAZQO7b+kAeIMX8BOa6nsB9ekJBh1FLF1iWCtZ0+LaCEXD8Qao8ZRIOZ3SWKTszaNGm8OFNT4hWMygXDCwHvuTeCFbgMhacsyShQ5kMR2ULgw9M4xWGHMVkxF6KniR4Zx/KJCZqT/vSPmAX9PSL87HqZRJExJBGwI+bXhMxLgVISPAnKBv5VEC2zMGfu0LAwmcmcETVKyP5gSxYa+rM/WOXDicWrTjkyDlZqeH06ah5hURLNg2qw+xayba/YM4fw/RAsmllEndQdXfMS8LtNjwWQwCQGASNgAwAEGaHEwlQu5IPuiMswO2wj9NjeC+MOFso8SSTl/abt6whKmc42rxPElLTzSfheMZ4lT4c4sGBv74d0zWdMFyQu8oTS2kWaPEloOZCigszgkG+oeBpqBERnXtHoenexkpyAcTZeE6rxaHO7qQwVz8ttt2y+sB6ueZawtBcpLh7OzEjtqIrfh3htXLKypOSStNwt3J2ITtb6Q5y8CljzZSp9zz56WjysuMLkNcS3E/bvKVBxklSH8OYlTOcoJAbXQMR1irP4ukFXnKye2X57RcxTBWSFAZBuOh589oU8Sosr5m7fZvAjCjTQwHAhlWOyVH2i2xzXbYNzeI6vFKcIUpUxIYW8zwl4jhoIPhqyHY3Y9xCsqkmGZkmO73/kdIrxdEh31SfLnYGgIx4xi02uIkUktakj2laPuw6fGHTgWnmqkLkTEFBR5kPbUXHy9YKcB4ZJRTgkAD3D+yYZ00yVOUajQwvNkUp6art/WbjBVtZO/wDSKsyQoWNjEGI+0wd2FvcIp4j+IEuRNXJqZS0TEEh0pStChsQ5zDsx3vA/E+OUFcsAKZZS6gAgZSQ55u3QQlelyjxHt1OM73CNPhylLYa79AdX6/zDTR4WlKUkAAMx1+2j3SIlywAliFXcX1di5+cXpSVFIY+6FDJZoTWHkxYrwHJTfaK2BzVJKpJFknMH/aqCmJyEgOxgEJ3/ABEvMWcFJI3/AGgtDVY+YBEOLcGwDe+Oj2VNYyyTzc3+EdBaxFwbjlKcoJ1YP3aFCpls8aPVKTMS6BmQdwQR7jC3i2EZbmw6uIBWo3KFNCosSUxTxioKlADRI+MX6ryWF4EzElyW95i3GQTcTkFTwuoEtBJ12G5Me+H6hrk+ZyT1gHis0labu0WZC/L11itsXZ+ZIMvf+I/4bWZlgIDrV1fQX7Qfq5IW+YBt3hF4Hqz+blWJCnT6ggfGNAnSySQ0eT1CemwEvxHWLi3RvIm5pexuBv0aGGvx1BS+QhXaJ6fDQLlg+5j7MwuWo+0Se0B6kMgRQn1xUYhnr8ROVTHkdx/UNtTw6g+yYpq4dITmcA8oNW+JhK1EZK1IJBsQYMYJOUpfYRFiFEpc0sOTw3cOYAZaHULmGZHGn7zhtDGEvkUTskk+kZPxYrNODX1+YjXa4iVTrP7hl9YyUo8aephYWfoIHpjTaviLcagRBcqQ+qR6Qzfh9hUhVYnxUgKAKpQOil2YXs7OR1EEqTBwzM7/AG8e6Gm/K1UuYGyg8j7KgxtzYw49RqBAgnCKmrSJCctw8V0VMsrYkBKQb9eUBxiCVP4cwK7H6REiYczGPPbNVCpqdMTZJhmrl50KIcp2fp9IXcQoiUAEA+Zxux3fZm+kHaKqOYIclJs0ea2WGyghxtt6w5W1bwQCp0mZ3U0QW7Mk8m5BoX8QoruQykix5jcQ7T6B1KUpTbBtj/EL+IUzO5ct/UUo5nMBPeAVyhLIcgfzGnYKnyDZ4zzhvCnbkDfvr6RpmGJAS3IQl93sQXNJMg/Gfh//ADoqR7KvKv3aeukKVFhZqQALEaH3aRqP4tTR+VuzqWn1Be3pGfYHiiZKfd9iPQTI/pCuREemurfzHvhiqWmUmWv/AFEAJO7jQEdxDNLrym2v9bRlFVxCpTKScqhuBBrDuO5RAE5JSvmkOC2/MGPOydLlssolgy460tHLFJ4KSSkgH5xnvEs8ol50KKVpWCk267Q0oxsVIaWHPUMO7RXreGgpP+S6tWIsPQ6QWIFXBaDkIKkCJcv8QqxrqQT/ALf7joML4ZD2Qhv9o/iPkX3h/TI9L/qh78O5E0hczxCJILBFiFq3VfTLpbftDXMmu4Nwed4p8FyMlBJAH6H7uSXgsqWBHnZTbmvEuSq3gxWEyVpOZHpaA6OF5UwqICgnQH71hsKAUs2sUVZpUpZTolyH++cJNrGAzFsdw/wpqkNZyNOUV6ChD3duW0G+JF+Ic6tc0R4TSGYWSI9VMrekLkzYVGQwhhcliCjVN35NGi4fWqnI8wQmYN/3dR1hewjDwlNyTdh/MXkqS7h2FzoPh8IhyHVHCEPD3L6xGmoaw+MCZuJrS5SrQF30A1dzoIQq78R6ozCJakCWD5VeGly36nPOBw9I+U9s3L1CYxvNdkF9XA7R9mSAosgFm1MZfg/Gc1UwBazMVq1gPewaNVkV8uZJlqlFyoeboRqPX6R2XCcPMFcgfiR4dgyAX978zBOZL2FokSlISkI3D3+9YjnTxKTnV7huTyhRMHUSYsfiTiyZMkIBYgfE6fWBXBWAgp8RRbf798V8ew+ZUTCtdwdEw1cKEJpwgu4ATcbpcfZhpddFD+fEYFKj+fvJp1CkJIAvqDva5ZtIF4hSOk2JBGvzPaGFUlwC9/kYo1jnyizWvodjp0+UADNiXOp1oWCj27MQdYcsNqROlJmI1a7bEWIMAsZoQhIUNT3YNe3ygEJs2SSqUpST0YgnZ9jGsmsTQ00XDqdWbMdBy1ifGC9wLdH2EKXA/EdRUqUJgl20KQU72dyQbdodxTOHVfqT9NIxMZxkqYp3ttRijXLe2g3F/pCBjGMZ1lKHSkWuCCe73HaNZqqIAG3vhN4i4fTM8x8qtlAPy1ijDlW+4TGBraQcJ40lBAUWEaEcVQEZgbNcxgtWtUhZQQXGh2I2IjUuGpS0yUGbckAkPoVbAdAz9Xjs+PR3XsYKU5qBeKac1igVFWQHypFg/Mlrn+YCVuGy5TJ8IXsSXcfGNTNOG0AAPQ+vKM+4xmMtrMlyG6B2+MdidmOm9oTKo3qKVJRGYFNYjQRQ/wDT5mbRzDzwtS/4VKIFxvFjC1I/MJtqNOv/AJin/UlSaiTgVhDXB+FJp0JSbrVdSjzI0T02hlmUaFFQci2v97mIcPkqCxezXYQdRSDXZo8xcruxMfkCoAIlqw0gskqI2JJjoYU06uT9Y6G+o0XQkPDyAKOW3soGU9wdItqVm6CA0jxKWdlmf6RNxtf9Qg9OlggFJBB0IhZYk3G8H88SIKYQPxuqyyJg5hotZCS0L3GM7KkS9zc9oxrPEYoW94gVckzVpQm5d4e8BwLJLD2MA+Hp9PKeZMfOFEdD74YTxdTJsV5RuN/QCLDdaRAc2bl7EaUBNrff8wFnkBPmYX1Ja31j5I4mROVllpISAzr+iR/MWpCEr9sP10hLijvOEXKw+KkoYplEFzuvoOQ0+7Qq1/DgAchwXuBce+NROFpUTYO591tS3KB1dhZSggKBDOzeo6aw3HmZPbMbGrczNcNoVSFE6g6GDtJii5ZKpayg7t820MTKpS6gUskFu0B6uVkUQIfr9Vu7mAE9NaHE2bC+JKaYEIRN8WYB5jkUkEsH16vYRcnUQV51FyRqdB0A2jIuHjNkqEzIcp+MHcS4rmgbgfCIsuHvpYaDaxD9bOSM33pArB8fRKnZFk5Fln5Hmeh+ghQqMZWtWpJJsO8OvCPD0pKfGqWmTDog3Sj3H2lfD5wY6cKO6a2T4jSjEJJIQJiQeT/bxPLSldkqBa8KXE6pSk+ykZR5SLNe2nTaAmE8UTUhloWpIslWYAsOhMcMZqxMsRmxgLzKSQSkHUiBc1ASkvdzp2eKtdxmjKQUKBZtTvvyhZnY4tVkkAHXp741Oncm5jZABHb8LFIHjpNlhbj/AGkAj6xoqJgZtPv5R+feEuJvAq1lRZEws422BjY8HxILQ6lAl7H9w12jepxsmT8xCVkWweISq025t96QHqZTvpp7oJfmUvez2ijUNdjEwu5QNhUSsWwdEybJceYTU3/5XcjtaHemlfpPQ8tbwIkIeoluzBRI/wDqYaTIAD8/hGOWYAfEIEL+8EVpJLWCRdu0ZjxHPzqWeagB8I1DiAiXJUd2PyjH8QnMUD9y4q6TGb1ReVxUc8ClH8stIb2fS0LKawompP3rDtw5LASeo+9ISsep8q7BmLH1jsJDEgwm2m10UtORK7MQD8H2iwZhCX2O3eErgjFc1PkVfIWHQaj3bQxnEEZQX0Hs/wBxLWltMUyE7mE3a0dClUY+MxdYHRwI6KQhi6gnhvjSWqUKesJcBkzGfs/WLysSRKJ8KoQpPf6GFOtwNJPsK+IvFSfhqPZINtLmOYIxvcGUgVxGWZi1VNmpl081BKrWCXHMv2g5U8OLKAFzQsjQq3O7tCNwlLRT1aJoBa6S50CwzjtGoVL6QOTSoAH+JvdcR8T4amouzg/tL/CFeuw0cmMaxTVChpFPGcETUAqSyZnLY/3ArkZTtDscNMillUpQfTYxoPDNWJqR+7Sw6WMLuMYOpBKVphckVtRRzM0pVuRuIpWs4ocwHBxi+RNlEvb1j6unCrbbhvpyvCTh/wCIqlMJtODe6kKbuWI+sNtHxJIXdBKTyUk3fWJ2xPj5E0OGG0oTaVXiLCkuDu1unv1iTAeD5ZHjTAFFzlB0A59yR9vBGomlvI6gbnbbS8GZswJlplgMAkdNtIWGIuc54AgHFZEsJJSh0i5IbUhrvCBj9TlUHukiNKxGUVSihIF9BAfAMGUGKspBJB3cbi9mjky0dxD09tzMadKfEzp20GzneD0jGihJ81oO/iBg6EyxPlpCctlBIAce7lGf0LzVZj7I0HPrF6kZV1fEn9poeY00iF1Kha2rH5n+I94nREPqWFyNB/UF8DpCiXm5/GIq6Z5VBX6tOn39IlLktUdVRQXLuXuPpC9ii/DKkp3sO0NUynIAL2v84XFUnizlNcOz9rR6HTsLJPEk6hSQAvMBhB5QycP4vWSfZCyOrfWG3DeHkJQPLfVwA5tudh0inVU4SWBjMnWJk7av8wcXSFd9UnpuNZyf9RFu1rRcTxkhVy+mloDS0gvq338YpVlAhW3vFj6wgLjJ3FSghgNownjNAnSrFlTUBv2gln1blGsU8yz6x+ZMRplIID6+yeojfuEMX8amlrOpDKHIixHrGdVhVArLEI7OSpHEGcf1TICBufhGT4xJmrVL8JJUU+ZhzjQuPZhMzoIXcGlefMYLE3prqhumsaYzcNViilLgi/mBsQdCCOcUOLqVlEsWVcdDaC0moSWdiR9tAvHuJZJeRNBTMDMpnBGouInwAnIdIjHbYXBOD44mmOWYrIleq+Tc7aGGpMxC5YUJoUk6KB198ZHxCtcxWYA5ftoYPwppVTZ6gpREtAHlJtmUTdugB9YszdIuj1L3ky9Q2vRW0b08IpV5sove/Ux0M9RMAUQC4GkfYhtv1GP1faQmQ+xIN/t4HVVElQPlvtBWWpShm9kRZQqWgZioD/mOn9w0/AnVUWsJ4dPiha7AQ6pmpUyXGdtHuQNW7QlcScWJkjLJSZi/3Mcofruf5hIwrFJxrZUxUwpWVjzHRjqG0Zto0dPrG5nM+82KppSbjWPVPO2NlffxgtUSLAj1gfOpnvoYl42hpkDCQYnhqJ6WNlbK+h5xmmPYUZa1S1i/zHN41CQsvlOuxgRxvThUlKmuLPHK1G4akg6fBmOzZ3hkpAuI9ycZWkuC0VcZSFTiA72FucEMMwWzzAb+97R69JoDNJLcuVXiNfAmJTqmflLZEJKlG/YD3mNDLnrC7+HGGJlU8xeXKVrYHmEj5OYZki8eZ1Gkv28SnGSBvKWJEgAA3j7TKMtGUC/PvrFhMsLU/KPNYi4hBHkRoIPaYLx+VnppnrGU4f7TAaHSNWxteSnmKOmUxm/C9GVzH2eKcBpGJnNzHvC5RyJe4aBmOOcyizC4B3blDPLlWASG2hb4gQ5ykMWZ+0IB7pkVqycDKLC+Z0+/b4xbwDhiYAGZ3c2535wJxWmmLGWSLnfkBqfX5wy0PFnghHiyjYDOUnNtdv7ix9YQBPMUK1EkcRhk0asoSbHS9rwExmiCVEG55EN8Yb8IxOVPQmbKUlaTcH6EHfpFbiKkM1OZIBI1HT7eIkBU78xuoHjiICZ4Ggs9xEM5L6OA++3K5ghPpUlyARzGjM0Q+CAbmw5/G3JrxalRbQDiDZb3bTvFrhXihVIu7qlkuU8jzED8YmAOB0IvZr7d4DeJF64gyUeJDkyENYmj8WYxJmZZktYUFXZ7jmCNoBJxrRkwvS5kTy5nKA9FQKhDKTD8zHikEhHm2eB1VPXUkqYJWlLKbcDQ3i1hqSrXTrBD8kklwCByex78xClZMZ4jCpaC8DkoWyFB/wB2zbAiHDhzChTqVlIIUR0Nn/mA8hUmUCQAnnEuH8ToTMHlJRzY67E9ITmL5CdI2hqABvzG1Srx8iWRUEpBGUg3dgdesdEmmdqlevniW4LlTW0t7oD1E6Ys5lKYHc23sfWGerw4DZ1k3J0HWFzH8FUkZs7nRtLw2zHipTnrQUkKIXlZYVYPfQvqd4DzZCFu4PRhp2MfVyyfKzEfHrFqSNw9xcHpaDI0iwZoqaJ+GWPmplKlTC8yVYvuNAYP4gkJNxbmIw2Zi8yjqvFklidU7EbgxrFPjC6iQheTwipLqBNwOsZlxjSG+ZKE/wB01IcVr0AEeIAoaQFreKZc2SqXOZKkh8w0LdNi0eMRlJW+7PtCtj3Dyly3lKJs+Tm3Lr0hWPGCabYSlmAFjciC+FaETp0ybqlKiE25kn1aG1dAZiky7pzEpDsWbcAR54NwsopZYFlKV4ira+Zh6Whlw6mzT0ghggE+oyj5iKM+S3ocCLxLpWzzDWHSEplBCbBNm7AR8L7RHTzUpWRmsefMd4kqdD96xI/zDXmp4lTm6R6BeIENEVRXy5RRmUAVqCUg7qUWAgVBaMahvBHHM15aZCPaWfM3KJeHsF8OWEgXsT3glUYelKipTKmE+1fTa0WJVcEhkjzb9ukFq/4wd9NiUaur8PSFjEKnMS4DwYrpwU9rlm/mPmD4MH8SZcA6axqLvc4mW+EMAZKlzAAVBh0TqNd3irjfCQd5ZDHblB1eIF/ZYCwAiVNak2cgww7xQLA3MzFNOo5mZAKS7kbH75xbHHElTomEyposcwLF9wpOvvEOtZKE0MQ/XvGYcW8Lk1EsIA0v0vv8YdiCMe+DkZ67RvCaMXkFVpqFE6M/oOcRVU4rcS5YfQLIsf8Ap1izg3DSJQFr76HTrBwUOViBvq2nSMZ0U9sIAkd0ztfDE1SitUx+mU/zAuvwZcv/AJhzEbFKlJ3YRBVYbKUQNT0g16x4psCTGEIMEaClJN9IfuKeEkCWZ8hISpN1IOiubcjCtIxWWkMuSQOaS/wioZvUW1ESECneWKOckKCGYc+Z/iC5IFhcnQCAqailmEeHNAUT7KgQX9IbMBwwoTmmXV22iTKtGztHq4rbeVKXAEqU8wOdW2H9xZqqFDsE6DaCkxZ2e9vvlFQqsYAEmcTFpUpYJCVsH0do+xPPQMx7x0UaYvVNMpKYsSTfrFPE6NCgQQb3OsEBMCSAQQDqYo1M6ymX5donsAVKNyYsV9IlIHlcAX9Nvh3gUqndLkjT1vbTeDmI1aEAqmLSlCT7RLO/SCHCtFJqJQn3IJORLMLWf75QLXV+JuoLzErB8C8epC1pORJzEHcJ0HvPzhwxSrIBSLfub5QaqZIloWQBsE/SE+vqMrkwtmLEQxR4nSJzqyakxL4BCuTQJ4Zn+JULUbsLQyzkbxuS12nAXLJm5UJUkBRAYgbP022MWsAUStbv7H/6H9QkTceMmsUGzIKE50c9bjqBDx+Z8MpmBmIuHD5SAYIiqJ8wTuKEr4uoEk/Z1gdScQ+DLKFozJ1B3bl6wTqpWcFSTnSbgj5d4VMUfzJuA7B+n2Y5Rc4yet4zsfDlBPVRf3wAwyVOqF/mJqiSDmQDokg2YbQNrZRV5U2G5+kEqDxLJzKCbb6ekOICL28zKLHeNGL8ZEeHL8EmavYNc6WJ0G8WK5ZTJ8QFTs5HIn9Pq0CMHwNM6d4iyQE2T33Ig3OpUJlqA8z6g6v35RI2ixQ3jQCIg1FROVOlzZqlHIpKmBIHlUCzCNel1MubLCpRCkEG42PIjY7RmeIyGUWBHSKdPWLp1eWaqWSR5Um51a3rFPvAEUwA3mkzgxHX4R6wulzKIv68+8B8PVMN/wAwmcVD2XCVDsG+EWJkxH6syVAc1AWu9onJANQwpIjHNKJQd7jQbvAUpQhalzPOtTONW6fX3xHSzFJl5ndSruev9RWKCXOsbq+IOmpLNrP2gJHT+YgQoq1cxMiTa8RzZoGkEBBMnkUwYk+5zE86qQn2QCYErqSYU8a4sSFGXJLn9S/onn3hqYi+yxTOBzGXiHEFKRkcsrVvlCeqkTf+YK0dUmZJuoONREFTIAFvjD17doHMg4U4fR+ZM1Vyn2RyJ3aNBUfL93jO8J4lEioUnIpSGAJAdiHhn/8Adsgs6m6KBEDlTIWszkKgbS/UqYcuUDatbJtcn7+EQYjxHTgBRmJ7D+BARPEKZhdJYDTnGJiarqcWHEv/AJSYdNOsdEkvEnAOYF+0dBaz8TNM0iqvKc3hbrjb1+sfY6J390pTiZBxDOUqacyiq+5J+cbX+Hwahp/9n1MdHRV1v0V/P/kmxfUaEsaP+H/q+hjP+ITaOjogx+6WrxKvBX+sqHWpFo6Og+p901eJnXFAasSd2RDvjR8yRtlT/wBojo6A6j6aQ8HvaF8G/wDjy+5/7jCvxFqr73jo6DxRbe6L8oQQl/p+9o6OjWhnmH8P/wBOWNuXc3gutIBDBvL9Y6OiM+Yw+IpcYnLTzSmx5ix23jLMFWTUIJJJvr2jo6Pb6L6Dfv8A2nk9T9Vf55mhUqiFoIsQbERoWIJBlSyQ5IS/WOjo8vLxPS8ifKgWR984jEfY6MXxAPM8VHsmAlSY+R0Ni5RxM/44zSo9se/5x0dHodJxJc/EvSFFov1k1Xh+0dOZjo6GnkQPE9UyRkdto8zQ6C97R0dCfMd4ivN1j5JN46Oj0fE87zCKFltT6x0dHRPKBP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http://upload.wikimedia.org/wikipedia/commons/thumb/0/0c/Peanutjar.jpg/220px-Peanutjar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57800" y="3581400"/>
            <a:ext cx="2438400" cy="2095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Meishing\Dropbox\meizhouhuayu\pics\117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0" y="1143001"/>
            <a:ext cx="6477000" cy="197952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55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155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15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C:\Users\Meishing\Desktop\美洲華語\美洲繪本\picture\首冊\14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00695"/>
            <a:ext cx="4953000" cy="455730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295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我喝了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很多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水</a:t>
            </a:r>
            <a:r>
              <a:rPr lang="en-US" altLang="zh-TW" sz="54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2" name="Picture 4" descr="Biberon - baby bottle by rg1024 - baby bottle, biberon, care, clip art, clipart, milk, 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915400" y="1986118"/>
            <a:ext cx="1143000" cy="184354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3014" name="Picture 6" descr="Fast Food, Drinks, Soda, Can by Gerald_G - This Clip Art is part of a fast food menu set. Search for &quot;fastfood&quot; to find all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4495801"/>
            <a:ext cx="704564" cy="122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8915400" y="1905000"/>
            <a:ext cx="1447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915400" y="4038600"/>
            <a:ext cx="1447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81800" y="2971800"/>
            <a:ext cx="13716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https://tw-mg31.mail.yahoo.com/ya/download?mid=2_0_0_2_1647454_ANvOexsAABJpUyTn8wqiqCYjcQI&amp;pid=2&amp;fid=Sent&amp;inline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s://tw-mg31.mail.yahoo.com/ya/download?mid=2_0_0_2_1647454_ANvOexsAABJpUyTn8wqiqCYjcQI&amp;pid=2&amp;fid=Sent&amp;inline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C:\Users\Meishing\Desktop\新檔案_1.jpg"/>
          <p:cNvPicPr>
            <a:picLocks noChangeAspect="1" noChangeArrowheads="1"/>
          </p:cNvPicPr>
          <p:nvPr/>
        </p:nvPicPr>
        <p:blipFill>
          <a:blip r:embed="rId3" cstate="print"/>
          <a:srcRect l="2520" t="2791" r="4252" b="5116"/>
          <a:stretch>
            <a:fillRect/>
          </a:stretch>
        </p:blipFill>
        <p:spPr bwMode="auto">
          <a:xfrm>
            <a:off x="2438400" y="3810000"/>
            <a:ext cx="2819400" cy="2514600"/>
          </a:xfrm>
          <a:prstGeom prst="rect">
            <a:avLst/>
          </a:prstGeom>
          <a:noFill/>
        </p:spPr>
      </p:pic>
      <p:pic>
        <p:nvPicPr>
          <p:cNvPr id="6152" name="Picture 8" descr="tango face smile big by warszawianka - Smiley icon from Tango Project: http://tango.freedesktop.org/Tango_Desktop_Project&#10;&lt;br&gt;&lt;br&gt;&#10;Tango Project icons are Public Doma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962400"/>
            <a:ext cx="1676400" cy="1676400"/>
          </a:xfrm>
          <a:prstGeom prst="rect">
            <a:avLst/>
          </a:prstGeom>
          <a:noFill/>
        </p:spPr>
      </p:pic>
      <p:pic>
        <p:nvPicPr>
          <p:cNvPr id="6154" name="Picture 10" descr="Emoticons: Sad face by nicubunu - sad fa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3886200"/>
            <a:ext cx="1981200" cy="1981200"/>
          </a:xfrm>
          <a:prstGeom prst="rect">
            <a:avLst/>
          </a:prstGeom>
          <a:noFill/>
        </p:spPr>
      </p:pic>
      <p:pic>
        <p:nvPicPr>
          <p:cNvPr id="10242" name="Picture 2" descr="C:\Users\Meishing\Dropbox\meizhouhuayu\pics\117.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1143001"/>
            <a:ext cx="5715000" cy="213246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eishing\Dropbox\meizhouhuayu\pics\7.2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524000" y="1"/>
            <a:ext cx="914400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220200" y="2514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685800"/>
            <a:ext cx="556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山上的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红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花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很少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5400" dirty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山下的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红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花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很多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71800" y="1828800"/>
            <a:ext cx="9144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29200" y="3352800"/>
            <a:ext cx="1066800" cy="1447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红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花和白花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ropbox\meizhouhuayu\pics\7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11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8493" t="33333" r="18885"/>
          <a:stretch>
            <a:fillRect/>
          </a:stretch>
        </p:blipFill>
        <p:spPr bwMode="auto">
          <a:xfrm>
            <a:off x="6858001" y="1752600"/>
            <a:ext cx="3578087" cy="35814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1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66752"/>
          <a:stretch>
            <a:fillRect/>
          </a:stretch>
        </p:blipFill>
        <p:spPr bwMode="auto">
          <a:xfrm>
            <a:off x="4303098" y="0"/>
            <a:ext cx="6364902" cy="190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95800" y="8382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828800"/>
            <a:ext cx="556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10400" y="25908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10400" y="35052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0400" y="43434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10400" y="52578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18 第七課：紅花和白花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ropbox\meizhouhuayu\pics\7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1" cy="6858000"/>
          </a:xfrm>
          <a:prstGeom prst="rect">
            <a:avLst/>
          </a:prstGeom>
          <a:noFill/>
        </p:spPr>
      </p:pic>
      <p:pic>
        <p:nvPicPr>
          <p:cNvPr id="14" name="Picture 3" descr="C:\Users\Meishing\Dropbox\meizhouhuayu\pics\11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8493" t="33333" r="18885"/>
          <a:stretch>
            <a:fillRect/>
          </a:stretch>
        </p:blipFill>
        <p:spPr bwMode="auto">
          <a:xfrm>
            <a:off x="6857999" y="1752600"/>
            <a:ext cx="3655872" cy="3581400"/>
          </a:xfrm>
          <a:prstGeom prst="rect">
            <a:avLst/>
          </a:prstGeom>
          <a:noFill/>
        </p:spPr>
      </p:pic>
      <p:pic>
        <p:nvPicPr>
          <p:cNvPr id="13" name="Picture 2" descr="C:\Users\Meishing\Dropbox\meizhouhuayu\pics\11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66752"/>
          <a:stretch>
            <a:fillRect/>
          </a:stretch>
        </p:blipFill>
        <p:spPr bwMode="auto">
          <a:xfrm>
            <a:off x="4303098" y="0"/>
            <a:ext cx="6364902" cy="190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95800" y="8382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828800"/>
            <a:ext cx="556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10400" y="25908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10400" y="35052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0400" y="43434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10400" y="52578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18 第七課：紅花和白花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23" presetClass="emph" presetSubtype="0" repeatCount="indefinite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000"/>
                            </p:stCondLst>
                            <p:childTnLst>
                              <p:par>
                                <p:cTn id="4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0"/>
                            </p:stCondLst>
                            <p:childTnLst>
                              <p:par>
                                <p:cTn id="5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0"/>
                            </p:stCondLst>
                            <p:childTnLst>
                              <p:par>
                                <p:cTn id="5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000"/>
                            </p:stCondLst>
                            <p:childTnLst>
                              <p:par>
                                <p:cTn id="6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：下雨了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eishing\Dropbox\meizhouhuayu\pics\7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-1"/>
            <a:ext cx="9143999" cy="6858001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117.2.png"/>
          <p:cNvPicPr>
            <a:picLocks noChangeAspect="1" noChangeArrowheads="1"/>
          </p:cNvPicPr>
          <p:nvPr/>
        </p:nvPicPr>
        <p:blipFill>
          <a:blip r:embed="rId4" cstate="print"/>
          <a:srcRect l="3920" r="11146"/>
          <a:stretch>
            <a:fillRect/>
          </a:stretch>
        </p:blipFill>
        <p:spPr bwMode="auto">
          <a:xfrm>
            <a:off x="1752600" y="0"/>
            <a:ext cx="5115393" cy="50292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2743200" y="838200"/>
            <a:ext cx="2667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52600" y="1828800"/>
            <a:ext cx="480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438400" y="28194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62200" y="3810000"/>
            <a:ext cx="3505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52600" y="48768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Meishing\Dropbox\meizhouhuayu\pics\7.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1"/>
            <a:ext cx="1076673" cy="8477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7818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9 第七課：下雨了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" presetID="2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eishing\Dropbox\meizhouhuayu\pics\7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-1"/>
            <a:ext cx="9143999" cy="6858001"/>
          </a:xfrm>
          <a:prstGeom prst="rect">
            <a:avLst/>
          </a:prstGeom>
          <a:noFill/>
        </p:spPr>
      </p:pic>
      <p:pic>
        <p:nvPicPr>
          <p:cNvPr id="11" name="Picture 2" descr="C:\Users\Meishing\Dropbox\meizhouhuayu\pics\117.2.png"/>
          <p:cNvPicPr>
            <a:picLocks noChangeAspect="1" noChangeArrowheads="1"/>
          </p:cNvPicPr>
          <p:nvPr/>
        </p:nvPicPr>
        <p:blipFill>
          <a:blip r:embed="rId4" cstate="print"/>
          <a:srcRect l="3920" r="11146"/>
          <a:stretch>
            <a:fillRect/>
          </a:stretch>
        </p:blipFill>
        <p:spPr bwMode="auto">
          <a:xfrm>
            <a:off x="1752600" y="0"/>
            <a:ext cx="5115393" cy="50292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2743200" y="838200"/>
            <a:ext cx="2667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52600" y="1828800"/>
            <a:ext cx="480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28194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62200" y="3810000"/>
            <a:ext cx="3505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52600" y="48768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Meishing\Dropbox\meizhouhuayu\pics\7.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1"/>
            <a:ext cx="1076673" cy="8477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7818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9 第七課：下雨了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4" presetID="23" presetClass="entr" presetSubtype="16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0"/>
                            </p:stCondLst>
                            <p:childTnLst>
                              <p:par>
                                <p:cTn id="4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5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500"/>
                            </p:stCondLst>
                            <p:childTnLst>
                              <p:par>
                                <p:cTn id="6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0"/>
                            </p:stCondLst>
                            <p:childTnLst>
                              <p:par>
                                <p:cTn id="6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500"/>
                            </p:stCondLst>
                            <p:childTnLst>
                              <p:par>
                                <p:cTn id="7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2450</TotalTime>
  <Words>155</Words>
  <Application>Microsoft Macintosh PowerPoint</Application>
  <PresentationFormat>Widescreen</PresentationFormat>
  <Paragraphs>55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Adobe Fangsong Std R</vt:lpstr>
      <vt:lpstr>Adobe Heiti Std R</vt:lpstr>
      <vt:lpstr>Adobe Kaiti Std R</vt:lpstr>
      <vt:lpstr>華康楷書體注音</vt:lpstr>
      <vt:lpstr>Arial</vt:lpstr>
      <vt:lpstr>Gill Sans MT</vt:lpstr>
      <vt:lpstr>Parcel</vt:lpstr>
      <vt:lpstr>美洲华语第一册</vt:lpstr>
      <vt:lpstr>PowerPoint Presentation</vt:lpstr>
      <vt:lpstr>念一念：红花和白花</vt:lpstr>
      <vt:lpstr>PowerPoint Presentation</vt:lpstr>
      <vt:lpstr>PowerPoint Presentation</vt:lpstr>
      <vt:lpstr>念一念：下雨了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44</cp:revision>
  <dcterms:created xsi:type="dcterms:W3CDTF">2014-03-12T20:49:20Z</dcterms:created>
  <dcterms:modified xsi:type="dcterms:W3CDTF">2021-04-07T21:59:26Z</dcterms:modified>
</cp:coreProperties>
</file>